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8" r:id="rId4"/>
    <p:sldId id="265" r:id="rId5"/>
    <p:sldId id="264" r:id="rId6"/>
    <p:sldId id="274" r:id="rId7"/>
    <p:sldId id="266" r:id="rId8"/>
    <p:sldId id="275" r:id="rId9"/>
    <p:sldId id="276" r:id="rId10"/>
    <p:sldId id="277" r:id="rId11"/>
    <p:sldId id="267" r:id="rId12"/>
    <p:sldId id="279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4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search/?text=%D0%B4%D0%B5%D1%82%D0%B8+%D0%BF%D1%80%D0%BE%D1%82%D0%B8%D0%B2+%D1%82%D0%B5%D1%80%D1%80%D0%BE%D1%80%D0%B0+%D1%80%D0%B8%D1%81%D1%83%D0%BD%D0%BA%D0%B8&amp;lr=10952&amp;src=suggest_Re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search/?text=%D0%BC%D1%83%D0%BB%D1%8C%D1%82%D1%84%D0%B8%D0%BB%D1%8C%D0%BC+%D0%BF%D0%BE+%D0%B0%D0%BD%D1%82%D0%B8%D1%82%D0%B5%D1%80%D1%80%D0%BE%D1%80%D1%83+%D0%B4%D0%BB%D1%8F+%D0%B4%D0%BE%D1%88%D0%BA%D0%BE%D0%BB%D1%8C%D0%BD%D0%B8%D0%BA%D0%BE%D0%B2+%D0%BC%D1%8B+%D0%B2%D0%BC%D0%B5%D1%81%D1%82%D0%B5-%D0%BF%D1%80%D0%BE%D1%82%D0%B8%D0%B2+%D1%82%D0%B5%D1%80%D1%80%D0%BE%D1%80%D0%B0&amp;lr=10952&amp;src=suggest_Per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6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2996951"/>
          </a:xfrm>
        </p:spPr>
        <p:txBody>
          <a:bodyPr>
            <a:noAutofit/>
          </a:bodyPr>
          <a:lstStyle/>
          <a:p>
            <a:r>
              <a:rPr lang="ru-RU" sz="1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«Городищенский детский сад «Радуга»</a:t>
            </a:r>
            <a:br>
              <a:rPr lang="ru-RU" sz="1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br>
              <a:rPr lang="ru-RU" sz="1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br>
              <a:rPr lang="ru-RU" sz="1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br>
              <a:rPr lang="ru-RU" sz="1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600" b="1" cap="small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Антитеррористическая безопасность дошкольников</a:t>
            </a:r>
            <a:r>
              <a:rPr lang="ru-RU" sz="3600" b="1" cap="small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23928" y="4581128"/>
            <a:ext cx="5400600" cy="18002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кв. категории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Тихонова Антонина Александровна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7F55F3-2AB3-49BC-A7A8-0B9A0EA1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07"/>
          <a:stretch/>
        </p:blipFill>
        <p:spPr>
          <a:xfrm>
            <a:off x="18070" y="3789040"/>
            <a:ext cx="4038498" cy="2994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211316"/>
      </p:ext>
    </p:extLst>
  </p:cSld>
  <p:clrMapOvr>
    <a:masterClrMapping/>
  </p:clrMapOvr>
  <p:transition spd="slow" advTm="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6FE543-5BDC-4528-A542-AF881014B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ABC4B92-0AD7-40B3-9E5F-F16C4EF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32723-2130-44BD-95F4-A84AEA839628}"/>
              </a:ext>
            </a:extLst>
          </p:cNvPr>
          <p:cNvSpPr txBox="1"/>
          <p:nvPr/>
        </p:nvSpPr>
        <p:spPr>
          <a:xfrm>
            <a:off x="179512" y="0"/>
            <a:ext cx="871296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вам незнакомые люди предлагают прокатиться на машине, отказывайтесь не задумываясь. Потому что это очередная уловка, хитрость и обман похитителей. Не доверяйте чужим людям и не соглашайтесь никуда с ними идти или ехать. Если незнакомец слишком настойчив, громко зовите на помощь или постарайтесь вырваться и убежать.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D2C358-6258-4A76-ABBC-5B0EFEE2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670815"/>
            <a:ext cx="6133108" cy="498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704977"/>
      </p:ext>
    </p:extLst>
  </p:cSld>
  <p:clrMapOvr>
    <a:masterClrMapping/>
  </p:clrMapOvr>
  <p:transition spd="slow" advTm="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168D67-0A9B-4375-90DF-9DB1E0F4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Мультфильм. Уроки тетушки Совы: «ОСТОРОЖНО незнакомцы»</a:t>
            </a:r>
          </a:p>
        </p:txBody>
      </p:sp>
      <p:pic>
        <p:nvPicPr>
          <p:cNvPr id="9" name="Уроки тетушки Совы Осторожно Незнакомцы">
            <a:hlinkClick r:id="" action="ppaction://media"/>
            <a:extLst>
              <a:ext uri="{FF2B5EF4-FFF2-40B4-BE49-F238E27FC236}">
                <a16:creationId xmlns:a16="http://schemas.microsoft.com/office/drawing/2014/main" id="{3BCA3E7F-E503-4426-A7EA-8CDABAF002C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96" y="908720"/>
            <a:ext cx="6840689" cy="5217444"/>
          </a:xfrm>
        </p:spPr>
      </p:pic>
    </p:spTree>
    <p:extLst>
      <p:ext uri="{BB962C8B-B14F-4D97-AF65-F5344CB8AC3E}">
        <p14:creationId xmlns:p14="http://schemas.microsoft.com/office/powerpoint/2010/main" val="3158010216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2862F-D042-4909-94AE-4AD21D546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26876" y="-41590"/>
            <a:ext cx="9197752" cy="689959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01E42BC-D176-4D58-B934-B92B6BF5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932725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Хочется верить, что проводимая мной работа по теме «Антитеррористическая безопасность» будет фундаментом для воспитания мира и спокойствия будущего поколения!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AFB8F2-A243-45D5-8C96-27847935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407042"/>
            <a:ext cx="8604448" cy="1440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1AA1AB-699E-4449-87B9-CA8E5459D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841" y="1052736"/>
            <a:ext cx="5608574" cy="420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Гимн России">
            <a:hlinkClick r:id="" action="ppaction://media"/>
            <a:extLst>
              <a:ext uri="{FF2B5EF4-FFF2-40B4-BE49-F238E27FC236}">
                <a16:creationId xmlns:a16="http://schemas.microsoft.com/office/drawing/2014/main" id="{E7B78BA0-0676-41EB-9354-0E3B18DC8C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4598916"/>
            <a:ext cx="1080120" cy="97681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1319527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9AEA7-2EBF-4F83-9E8D-93F99BC4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Используемый материал: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23D54-CA8B-4027-9D0F-9AB0EA04F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Авдеева Н.Н., Князева О.Л., </a:t>
            </a:r>
            <a:r>
              <a:rPr lang="ru-RU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Р.Б. Безопасность: Учебное пособие по основам безопасности жизнедеятельности детей старшего дошкольного возраста. - СПб., 2005.</a:t>
            </a:r>
          </a:p>
          <a:p>
            <a:pPr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Телегина Т. КВН «Моя безопасность» Дошкольное воспитание №10, с.65, 2005.</a:t>
            </a:r>
          </a:p>
          <a:p>
            <a:pPr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Шипунова В. А. "Детская безопасность", 2013.</a:t>
            </a:r>
          </a:p>
          <a:p>
            <a:pPr>
              <a:buAutoNum type="arabicPeriod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ресурсы: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*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дети против террора рисунки — Яндекс: нашлось 3 тыс. результатов (yandex.ru)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* мультфильм по антитеррору для дошкольников мы вместе-против террора — Яндекс: нашлось 4 тыс. результатов (yandex.ru)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94764"/>
      </p:ext>
    </p:extLst>
  </p:cSld>
  <p:clrMapOvr>
    <a:masterClrMapping/>
  </p:clrMapOvr>
  <p:transition spd="slow" advTm="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116"/>
            <a:ext cx="9252520" cy="68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1EE73-5EFE-4C01-B948-3D2CCDA828CC}"/>
              </a:ext>
            </a:extLst>
          </p:cNvPr>
          <p:cNvSpPr txBox="1"/>
          <p:nvPr/>
        </p:nvSpPr>
        <p:spPr>
          <a:xfrm>
            <a:off x="323528" y="188640"/>
            <a:ext cx="849694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у детей основ противодействия терроризму, выполнения правил поведения, обеспечивающих сохранность их жизни и здоровья в современных условиях и алгоритма действий в чрезвычайных ситуациях.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Задачи: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Учить ответственно относиться  к себе и собственной  безопасности, познакомить воспитанников с необходимой информацией о правилах поведения в экстремальной ситуации. 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Учить пользоваться номерами телефонов 01, 02, 03, 112.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Развивать навыки уверенного поведения в экстремальных ситуациях.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Развивать речь, память, мышление, внимание.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Развивать понимание того, кто является «своим», «чужим», «знакомым».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Воспитывать в детях толерантное отношение друг к другу и умение жить в мире с другими людьми.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Воспитывать ответственность за себя и других, умение оказывать посильную помощь.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05493"/>
      </p:ext>
    </p:extLst>
  </p:cSld>
  <p:clrMapOvr>
    <a:masterClrMapping/>
  </p:clrMapOvr>
  <p:transition spd="slow" advTm="2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33ECC-A8D3-4E4F-9A9E-F3A997A5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4365" y="-19784"/>
            <a:ext cx="9178365" cy="689756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4D2BAAA-24C2-47F7-B900-5B096BFB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343792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такое «Терроризм»?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«Терроризм»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это совершение взрыва, поджога или иных действий создающих опасность гибели людей или других опасных последствий.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CCBB8-1D74-4102-8A86-A6B631CFA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343792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95310"/>
      </p:ext>
    </p:extLst>
  </p:cSld>
  <p:clrMapOvr>
    <a:masterClrMapping/>
  </p:clrMapOvr>
  <p:transition spd="slow" advTm="2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30646B86-A22A-47D2-8787-D8A8C313F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1633012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Люди, которых называют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террористами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совершают взрывы, захватывают заложников, не жалея ни женщин ни детей. Им нравится когда всем плохо, поэтому они начинают придумывать разные способы причинения боли и страдания человеку.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BE6-4346-4775-A948-BB66B93A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49644"/>
            <a:ext cx="7236296" cy="48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74555"/>
      </p:ext>
    </p:extLst>
  </p:cSld>
  <p:clrMapOvr>
    <a:masterClrMapping/>
  </p:clrMapOvr>
  <p:transition spd="slow" advTm="2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69A3924C-6463-40BA-8553-EF0F4F4C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6633"/>
            <a:ext cx="9036496" cy="2520279"/>
          </a:xfrm>
        </p:spPr>
        <p:txBody>
          <a:bodyPr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террористическом акте невозможно узнать заранее, поэтому следует всегда быть внимательным и осторожным.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Главное правило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не посещайте без необходимости места 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(особенно в праздничные дни),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которые могут привлечь внимание террористов.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правило, это: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места массовых скоплений людей;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многолюдные мероприятия с тысячами участников;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популярные развлекательные центры.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A732A8-4AC8-4EDB-ADEF-2C518133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660" y="2526461"/>
            <a:ext cx="6120680" cy="42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1560"/>
      </p:ext>
    </p:extLst>
  </p:cSld>
  <p:clrMapOvr>
    <a:masterClrMapping/>
  </p:clrMapOvr>
  <p:transition spd="slow" advTm="2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F2664-8A89-498F-B162-9E8EA4C3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-3752"/>
            <a:ext cx="9144002" cy="6861751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3143469D-696D-4C36-A868-26E17BE1D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1872207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вы нашли на улице пакет, красивую сумочку, мобильный телефон или игрушку, то к этим предметам нельзя подходить и брать в руки, так как в них может быть заложено взрывное устройство. Необходимо сразу сообщить взрослым, а они позвонят в полицию или в специальную службу, которая определит, опасный данный предмет или нет.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76E9AF-640F-485E-9033-523C6B5B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7" y="1835126"/>
            <a:ext cx="7200800" cy="49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7587"/>
      </p:ext>
    </p:extLst>
  </p:cSld>
  <p:clrMapOvr>
    <a:masterClrMapping/>
  </p:clrMapOvr>
  <p:transition spd="slow" advTm="2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1616984541_53-p-fon-dlya-prezentatsii-raduga-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411"/>
            <a:ext cx="9144000" cy="692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3475A-A31E-4AC4-A871-E99347A1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 по антитеррористической безопасности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«Зина, Кеша и террористы»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ина, Кеша и террористы - x-vid.net">
            <a:hlinkClick r:id="" action="ppaction://media"/>
            <a:extLst>
              <a:ext uri="{FF2B5EF4-FFF2-40B4-BE49-F238E27FC236}">
                <a16:creationId xmlns:a16="http://schemas.microsoft.com/office/drawing/2014/main" id="{A680142D-986A-429D-B646-38DCA69266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7643" y="1124744"/>
            <a:ext cx="6799203" cy="5099850"/>
          </a:xfrm>
        </p:spPr>
      </p:pic>
    </p:spTree>
    <p:extLst>
      <p:ext uri="{BB962C8B-B14F-4D97-AF65-F5344CB8AC3E}">
        <p14:creationId xmlns:p14="http://schemas.microsoft.com/office/powerpoint/2010/main" val="271121231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0243EA-B65B-4C90-8059-F733A2DB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" y="0"/>
            <a:ext cx="914400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61890BC-490B-4EEC-BAB2-3007FA5F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988840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разговаривайте с незнакомцами на улице! Незнакомые люди могут оказаться преступниками, которые внешне могут быть симпатичными и дружелюбными. Эти люди часто просят о помощи – это уловка преступников, особенно похитителей. Чаще всего преступники обращают внимание на детей, которые гуляют одни.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7AB887-680E-465D-8AE1-4C142CDE3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7" y="1680690"/>
            <a:ext cx="7200800" cy="490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411843"/>
      </p:ext>
    </p:extLst>
  </p:cSld>
  <p:clrMapOvr>
    <a:masterClrMapping/>
  </p:clrMapOvr>
  <p:transition spd="slow" advTm="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3137F-B3B2-4EBB-8FC3-84763D0B0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4584" y="6000"/>
            <a:ext cx="9144000" cy="6852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B0470A7-4FCD-47AD-A65C-9707C1FD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берите у незнакомых, чужих людей конфеты, мороженое, игрушки – это тоже уловки преступников –похитителей.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D4884D-7789-48E3-855A-CC90003A8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95" t="2915" r="1595"/>
          <a:stretch/>
        </p:blipFill>
        <p:spPr>
          <a:xfrm>
            <a:off x="457200" y="1417638"/>
            <a:ext cx="8404491" cy="474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907844"/>
      </p:ext>
    </p:extLst>
  </p:cSld>
  <p:clrMapOvr>
    <a:masterClrMapping/>
  </p:clrMapOvr>
  <p:transition spd="slow" advTm="2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657</Words>
  <Application>Microsoft Office PowerPoint</Application>
  <PresentationFormat>Экран (4:3)</PresentationFormat>
  <Paragraphs>32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Муниципальное бюджетное дошкольное образовательное учреждение «Городищенский детский сад «Радуга»    «Антитеррористическая безопасность дошкольников»</vt:lpstr>
      <vt:lpstr>Презентация PowerPoint</vt:lpstr>
      <vt:lpstr>Что такое «Терроризм»? «Терроризм» - это совершение взрыва, поджога или иных действий создающих опасность гибели людей или других опасных последствий.</vt:lpstr>
      <vt:lpstr>Презентация PowerPoint</vt:lpstr>
      <vt:lpstr>Презентация PowerPoint</vt:lpstr>
      <vt:lpstr>Презентация PowerPoint</vt:lpstr>
      <vt:lpstr> Мультфильм по антитеррористической безопасности «Зина, Кеша и террористы»   </vt:lpstr>
      <vt:lpstr>   Никогда не разговаривайте с незнакомцами на улице! Незнакомые люди могут оказаться преступниками, которые внешне могут быть симпатичными и дружелюбными. Эти люди часто просят о помощи – это уловка преступников, особенно похитителей. Чаще всего преступники обращают внимание на детей, которые гуляют одни. </vt:lpstr>
      <vt:lpstr>  Никогда не берите у незнакомых, чужих людей конфеты, мороженое, игрушки – это тоже уловки преступников –похитителей.  </vt:lpstr>
      <vt:lpstr>   </vt:lpstr>
      <vt:lpstr>Мультфильм. Уроки тетушки Совы: «ОСТОРОЖНО незнакомцы»</vt:lpstr>
      <vt:lpstr>     Хочется верить, что проводимая мной работа по теме «Антитеррористическая безопасность» будет фундаментом для воспитания мира и спокойствия будущего поколения! </vt:lpstr>
      <vt:lpstr>Используемый материал: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Пользователь</cp:lastModifiedBy>
  <cp:revision>45</cp:revision>
  <dcterms:created xsi:type="dcterms:W3CDTF">2015-12-03T00:53:18Z</dcterms:created>
  <dcterms:modified xsi:type="dcterms:W3CDTF">2022-12-12T14:53:59Z</dcterms:modified>
</cp:coreProperties>
</file>